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45" d="100"/>
          <a:sy n="45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CC640-DBA5-469B-A475-7BB3C09E5074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9DF6B-1E6A-446F-971B-0C077761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DF6B-1E6A-446F-971B-0C077761C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pups on the lookout for their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DF6B-1E6A-446F-971B-0C077761C0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wolves watching their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DF6B-1E6A-446F-971B-0C077761C0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pack of wolves</a:t>
            </a:r>
            <a:r>
              <a:rPr lang="en-US" baseline="0" dirty="0" smtClean="0"/>
              <a:t> on the hunt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DF6B-1E6A-446F-971B-0C077761C0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1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wolf is a lone wolf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DF6B-1E6A-446F-971B-0C077761C0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websites that I</a:t>
            </a:r>
            <a:r>
              <a:rPr lang="en-US" baseline="0" dirty="0" smtClean="0"/>
              <a:t> got my pictures from.^.^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DF6B-1E6A-446F-971B-0C077761C0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1820D-28DC-4706-881F-BEE580A750FA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7E5D7D-9960-45A1-92A2-B57749C7CD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ook.com/student" TargetMode="External"/><Relationship Id="rId3" Type="http://schemas.openxmlformats.org/officeDocument/2006/relationships/hyperlink" Target="http://www.fanop.com/" TargetMode="External"/><Relationship Id="rId7" Type="http://schemas.openxmlformats.org/officeDocument/2006/relationships/hyperlink" Target="http://www.nwf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boldcorsicanflame.wordpress.com/" TargetMode="External"/><Relationship Id="rId5" Type="http://schemas.openxmlformats.org/officeDocument/2006/relationships/hyperlink" Target="http://www.softpedia.com/" TargetMode="External"/><Relationship Id="rId4" Type="http://schemas.openxmlformats.org/officeDocument/2006/relationships/hyperlink" Target="http://www.animals.howstuffworks.com/wolves" TargetMode="External"/><Relationship Id="rId9" Type="http://schemas.openxmlformats.org/officeDocument/2006/relationships/hyperlink" Target="http://www.fangedwolf.tripo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escrusaders.files.wordpress.com/2009/04/baby_wolve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Joshua Mayer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9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Hunting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pack relies heavily on numbers for the hunt to succeed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need cooperation and coordination to succeed and feed their packs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winter wolves will use frozen rivers or lakes as highways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will use their sense of smell to hunt and it is 100 times stronger than ours</a:t>
            </a:r>
          </a:p>
        </p:txBody>
      </p:sp>
    </p:spTree>
    <p:extLst>
      <p:ext uri="{BB962C8B-B14F-4D97-AF65-F5344CB8AC3E}">
        <p14:creationId xmlns:p14="http://schemas.microsoft.com/office/powerpoint/2010/main" val="23364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Hunted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are  apex predators and are not hunted in the natural world, although we keep hunting and killing them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once lived all over the U.S. but are now confined to a small area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Numbers of wolves numbers have dwindled with the growing of human population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3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09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Bibliography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www.fanop.com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www.animals.howstuffworks.com/wolves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www.softpedia.com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www.theboldcorsicanflame.wordpress.com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www.nwf.org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www.worldbook.com/student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www.fangedwolf.tripod.com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book: The Wolf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6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Pups stay in their den until 5 weeks old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Pups are born blind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Pups get weaned in the 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week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week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pups are old enough to run with the pack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mature from 22-24 months of age</a:t>
            </a:r>
          </a:p>
        </p:txBody>
      </p:sp>
    </p:spTree>
    <p:extLst>
      <p:ext uri="{BB962C8B-B14F-4D97-AF65-F5344CB8AC3E}">
        <p14:creationId xmlns:p14="http://schemas.microsoft.com/office/powerpoint/2010/main" val="189218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Description of a Wolf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of their coat can vary from pure black to pure white and anything in between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stand 2.5 feet tall at the shoulders, and five feet long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weig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 from 100-175 lbs.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Pups are born in spring but will be their adult size by the winter.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6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 Life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travel in packs in size from one individual, up to 20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of the wolves in the pack will help adopt or babysit the pups if the parents of the pup are unable to do so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hierarchy is very strict, running alpha male or female as ruler and extending from there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supreme ruler can be either male or female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5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turescrusaders.files.wordpress.com/2009/04/baby_wolves.jpg?w=150&amp;h=1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4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5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75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Wolves have a complicated communication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includes postures, looks, glances, etc.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usually tell which individuals are highest in the hierarchy by how erect their tail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Lone Wolves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Sometimes a wolf will be driven from a pack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wolf then is in a lot of danger of starving attack from a different pack, etc.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wolf can only become a part of a different pack if that pack chooses to accept them, or another lone wolf of the opposite gender to start a new pack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11509</TotalTime>
  <Words>419</Words>
  <Application>Microsoft Office PowerPoint</Application>
  <PresentationFormat>On-screen Show (4:3)</PresentationFormat>
  <Paragraphs>55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Wolves</vt:lpstr>
      <vt:lpstr>Youth</vt:lpstr>
      <vt:lpstr>Description of a Wolf</vt:lpstr>
      <vt:lpstr>Pack Life</vt:lpstr>
      <vt:lpstr>PowerPoint Presentation</vt:lpstr>
      <vt:lpstr>PowerPoint Presentation</vt:lpstr>
      <vt:lpstr>PowerPoint Presentation</vt:lpstr>
      <vt:lpstr>Communication</vt:lpstr>
      <vt:lpstr>Lone Wolves</vt:lpstr>
      <vt:lpstr>PowerPoint Presentation</vt:lpstr>
      <vt:lpstr>Hunting</vt:lpstr>
      <vt:lpstr>Hunted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Wolves</dc:title>
  <dc:creator>m</dc:creator>
  <cp:lastModifiedBy>m</cp:lastModifiedBy>
  <cp:revision>14</cp:revision>
  <dcterms:created xsi:type="dcterms:W3CDTF">2013-02-27T20:51:29Z</dcterms:created>
  <dcterms:modified xsi:type="dcterms:W3CDTF">2013-03-07T20:42:09Z</dcterms:modified>
</cp:coreProperties>
</file>