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7985-2F1B-4F2C-98AA-F92AC2EDC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82EC-7E70-4ED4-B80C-EE60087E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9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82EC-7E70-4ED4-B80C-EE60087EF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82EC-7E70-4ED4-B80C-EE60087EF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12F022-729E-48CE-8B07-C6A0B8B4273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61AEB2-D90C-4F3D-9430-61215E8470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Dominique Moceanu</a:t>
            </a:r>
            <a:br>
              <a:rPr lang="en-US" sz="6000" dirty="0" smtClean="0"/>
            </a:br>
            <a:r>
              <a:rPr lang="en-US" sz="6000" dirty="0" smtClean="0"/>
              <a:t>(Moe-</a:t>
            </a:r>
            <a:r>
              <a:rPr lang="en-US" sz="6000" dirty="0" err="1" smtClean="0"/>
              <a:t>chee</a:t>
            </a:r>
            <a:r>
              <a:rPr lang="en-US" sz="6000" dirty="0" smtClean="0"/>
              <a:t>-ah-new)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By Madison Mauch </a:t>
            </a:r>
          </a:p>
          <a:p>
            <a:r>
              <a:rPr lang="en-US" sz="4400" dirty="0" smtClean="0"/>
              <a:t>For Mrs. Bean’s Class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45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Thanks for watching and I hope you enjoyed the show</a:t>
            </a:r>
          </a:p>
          <a:p>
            <a:endParaRPr lang="en-US" dirty="0"/>
          </a:p>
          <a:p>
            <a:r>
              <a:rPr lang="en-US" dirty="0"/>
              <a:t>Thanks to</a:t>
            </a:r>
          </a:p>
          <a:p>
            <a:r>
              <a:rPr lang="en-US" dirty="0"/>
              <a:t>http://www.magerempowerment.com/v2/blog/?p=1448</a:t>
            </a:r>
          </a:p>
          <a:p>
            <a:r>
              <a:rPr lang="en-US" dirty="0"/>
              <a:t>http://articles.latimes.com/2012/aug/04/health/la-he-five-questions-moceanu-20120804</a:t>
            </a:r>
          </a:p>
          <a:p>
            <a:r>
              <a:rPr lang="en-US" dirty="0"/>
              <a:t>http://www.dimensionsinfo.com/gymnastic-uneven-bars-height/</a:t>
            </a:r>
          </a:p>
          <a:p>
            <a:r>
              <a:rPr lang="en-US" dirty="0"/>
              <a:t>http://www.american-gymnast.com/shop/Performance-Series-Vault-Table-with-Column-Padding-P294.aspx</a:t>
            </a:r>
          </a:p>
          <a:p>
            <a:r>
              <a:rPr lang="en-US" dirty="0"/>
              <a:t>http://health.asuw.org/2012/04/16/happy-national-stress-awareness-month/</a:t>
            </a:r>
          </a:p>
          <a:p>
            <a:r>
              <a:rPr lang="en-US" dirty="0"/>
              <a:t>http://www.ebay.com/itm/DOMINIQUE-MOCEANU-Olympic-Gymnastic-Gold-Autographed-/140515566568</a:t>
            </a:r>
          </a:p>
          <a:p>
            <a:r>
              <a:rPr lang="en-US" dirty="0"/>
              <a:t>http://morgantownlawladies.blogspot.com/2011/03/goals.html</a:t>
            </a:r>
          </a:p>
          <a:p>
            <a:r>
              <a:rPr lang="en-US" dirty="0"/>
              <a:t>http://www.google.com/url?sa=i&amp;rct=j&amp;q=dominique+moceanu&amp;source=images&amp;cd=&amp;cad=rja&amp;docid=GOWPAC92rogXGM&amp;tbnid=XRzY8kKDReeDiM:&amp;ved=0CAQQjB0&amp;url=http%3A%2F%2Folympics.wikia.com%2Fwiki%2FFile%3ADominique_Moceanu.jpg&amp;ei=FVo2UbisJ_LyyAHNtoDgAQ&amp;psig=AFQjCNEqaMNh-X90KBwg04s5cxYTWIFA0g&amp;ust=1362602643606216</a:t>
            </a:r>
          </a:p>
          <a:p>
            <a:r>
              <a:rPr lang="en-US" dirty="0"/>
              <a:t>http://www.google.com/url?sa=i&amp;rct=j&amp;q=olympics&amp;source=images&amp;cd=&amp;cad=rja&amp;docid=PXvBt5HQBaJpvM&amp;tbnid=_Vvc_IMmRk3lzM:&amp;ved=0CAQQjB0&amp;url=http%3A%2F%2Fdesignyoutrust.com%2F2012%2F07%2F2012-olynmpics-wallpaper-freebie%2F&amp;ei=QVw2UaiiLKKbygG1-4GYAg&amp;bvm=bv.43148975,d.aWc&amp;psig=AFQjCNGIq-v79mBh9k9tMG-45Q2drD2Pfg&amp;ust=1362603440034534</a:t>
            </a:r>
          </a:p>
          <a:p>
            <a:r>
              <a:rPr lang="en-US" dirty="0"/>
              <a:t>Dominique Moceanu: An American Champion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</a:t>
            </a:r>
            <a:br>
              <a:rPr lang="en-US" dirty="0" smtClean="0"/>
            </a:br>
            <a:r>
              <a:rPr lang="en-US" dirty="0" smtClean="0"/>
              <a:t>(You can applaud) </a:t>
            </a:r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85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Floor, beam, bars and vault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perfect score is 10.0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Advanced moves, no falls, less spots, and good form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Gymnastics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Gymnastics Pictures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2438400"/>
            <a:ext cx="2705100" cy="20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971800"/>
            <a:ext cx="2095500" cy="21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4456821"/>
            <a:ext cx="2479977" cy="19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171700" cy="19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champion. </a:t>
            </a:r>
          </a:p>
          <a:p>
            <a:r>
              <a:rPr lang="en-US" dirty="0"/>
              <a:t>B</a:t>
            </a:r>
            <a:r>
              <a:rPr lang="en-US" dirty="0" smtClean="0"/>
              <a:t>orn in Hollywood but both her parents are from Romania.</a:t>
            </a:r>
          </a:p>
          <a:p>
            <a:r>
              <a:rPr lang="en-US" dirty="0" smtClean="0"/>
              <a:t>Moved to Illinois when three</a:t>
            </a:r>
          </a:p>
          <a:p>
            <a:r>
              <a:rPr lang="en-US" dirty="0" smtClean="0"/>
              <a:t>Moved to Florida when 6</a:t>
            </a:r>
          </a:p>
          <a:p>
            <a:r>
              <a:rPr lang="en-US" dirty="0" smtClean="0"/>
              <a:t>Moved to Houston to train with </a:t>
            </a:r>
            <a:r>
              <a:rPr lang="en-US" dirty="0" err="1" smtClean="0"/>
              <a:t>Bela</a:t>
            </a:r>
            <a:endParaRPr lang="en-US" dirty="0" smtClean="0"/>
          </a:p>
          <a:p>
            <a:r>
              <a:rPr lang="en-US" dirty="0" smtClean="0"/>
              <a:t>September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Information about Dominique Moceanu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Dominique  handle stress?</a:t>
            </a:r>
            <a:br>
              <a:rPr lang="en-US" dirty="0" smtClean="0"/>
            </a:br>
            <a:r>
              <a:rPr lang="en-US" dirty="0" smtClean="0"/>
              <a:t>How is she so good?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Get good sleep</a:t>
            </a:r>
          </a:p>
          <a:p>
            <a:pPr algn="ctr"/>
            <a:r>
              <a:rPr lang="en-US" dirty="0" smtClean="0"/>
              <a:t>Be totally focused 100% of the time</a:t>
            </a:r>
          </a:p>
          <a:p>
            <a:pPr algn="ctr"/>
            <a:r>
              <a:rPr lang="en-US" dirty="0" smtClean="0"/>
              <a:t>To master something, do every event twice a day</a:t>
            </a:r>
          </a:p>
          <a:p>
            <a:pPr algn="ctr"/>
            <a:r>
              <a:rPr lang="en-US" dirty="0" smtClean="0"/>
              <a:t>Muscle memory</a:t>
            </a:r>
          </a:p>
          <a:p>
            <a:pPr algn="ctr"/>
            <a:r>
              <a:rPr lang="en-US" dirty="0" smtClean="0"/>
              <a:t>If you can’t deal with stress</a:t>
            </a:r>
          </a:p>
          <a:p>
            <a:pPr algn="ctr"/>
            <a:r>
              <a:rPr lang="en-US" dirty="0" smtClean="0"/>
              <a:t>Pretend nobody’s watching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7" y="3555206"/>
            <a:ext cx="2695575" cy="1695450"/>
          </a:xfrm>
        </p:spPr>
      </p:pic>
    </p:spTree>
    <p:extLst>
      <p:ext uri="{BB962C8B-B14F-4D97-AF65-F5344CB8AC3E}">
        <p14:creationId xmlns:p14="http://schemas.microsoft.com/office/powerpoint/2010/main" val="28634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Dominique Today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2360"/>
            <a:ext cx="212015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700603"/>
            <a:ext cx="2438400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0555"/>
            <a:ext cx="1600200" cy="236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Favorite: Beam and floor</a:t>
            </a:r>
          </a:p>
          <a:p>
            <a:r>
              <a:rPr lang="en-US" dirty="0" smtClean="0"/>
              <a:t>Invited to White House</a:t>
            </a:r>
          </a:p>
          <a:p>
            <a:r>
              <a:rPr lang="en-US" dirty="0" smtClean="0"/>
              <a:t>2004 realized bobble head</a:t>
            </a:r>
          </a:p>
          <a:p>
            <a:r>
              <a:rPr lang="en-US" dirty="0" smtClean="0"/>
              <a:t>Commercials: Wheaties, Kodak, National Bank, and Gallery Furniture</a:t>
            </a:r>
          </a:p>
          <a:p>
            <a:r>
              <a:rPr lang="en-US" dirty="0" smtClean="0"/>
              <a:t>Youngest to be on a Wheaties box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/>
              <a:t>Went in 1996</a:t>
            </a:r>
          </a:p>
          <a:p>
            <a:pPr algn="r"/>
            <a:r>
              <a:rPr lang="en-US" dirty="0" smtClean="0"/>
              <a:t>Music: The Devil went to </a:t>
            </a:r>
            <a:r>
              <a:rPr lang="en-US" dirty="0" smtClean="0"/>
              <a:t>Georgia</a:t>
            </a:r>
          </a:p>
          <a:p>
            <a:pPr marL="0" indent="0" algn="r">
              <a:buNone/>
            </a:pPr>
            <a:r>
              <a:rPr lang="en-US" dirty="0" smtClean="0"/>
              <a:t>*</a:t>
            </a:r>
            <a:r>
              <a:rPr lang="en-US" dirty="0" smtClean="0"/>
              <a:t>Won </a:t>
            </a:r>
            <a:r>
              <a:rPr lang="en-US" dirty="0" smtClean="0"/>
              <a:t>a gold medal for team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Olympic Journey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4220"/>
            <a:ext cx="3444200" cy="21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Dominique as a Gymnast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" y="4231904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" y="1738298"/>
            <a:ext cx="3168280" cy="177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98417"/>
            <a:ext cx="2505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8" y="3485372"/>
            <a:ext cx="2448124" cy="29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239</Words>
  <Application>Microsoft Office PowerPoint</Application>
  <PresentationFormat>On-screen Show (4:3)</PresentationFormat>
  <Paragraphs>51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Dominique Moceanu (Moe-chee-ah-new) </vt:lpstr>
      <vt:lpstr>General Gymnastics </vt:lpstr>
      <vt:lpstr>Gymnastics Pictures</vt:lpstr>
      <vt:lpstr>Background Information about Dominique Moceanu  </vt:lpstr>
      <vt:lpstr>How does Dominique  handle stress? How is she so good?</vt:lpstr>
      <vt:lpstr>Dominique Today</vt:lpstr>
      <vt:lpstr>Fun Facts </vt:lpstr>
      <vt:lpstr>Her Olympic Journey </vt:lpstr>
      <vt:lpstr>Dominique as a Gymnast</vt:lpstr>
      <vt:lpstr>Thanks (You can applaud)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Dominique Moceanu</dc:title>
  <dc:creator>m</dc:creator>
  <cp:lastModifiedBy>m</cp:lastModifiedBy>
  <cp:revision>17</cp:revision>
  <dcterms:created xsi:type="dcterms:W3CDTF">2013-02-27T20:39:25Z</dcterms:created>
  <dcterms:modified xsi:type="dcterms:W3CDTF">2013-03-07T20:58:04Z</dcterms:modified>
</cp:coreProperties>
</file>